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46" r:id="rId9"/>
    <p:sldId id="347" r:id="rId10"/>
    <p:sldId id="317" r:id="rId11"/>
    <p:sldId id="318" r:id="rId12"/>
    <p:sldId id="329" r:id="rId13"/>
    <p:sldId id="333" r:id="rId14"/>
    <p:sldId id="271" r:id="rId15"/>
    <p:sldId id="280" r:id="rId16"/>
    <p:sldId id="334" r:id="rId17"/>
    <p:sldId id="336" r:id="rId18"/>
    <p:sldId id="335" r:id="rId19"/>
    <p:sldId id="323" r:id="rId20"/>
    <p:sldId id="348" r:id="rId21"/>
    <p:sldId id="304" r:id="rId22"/>
    <p:sldId id="302" r:id="rId23"/>
    <p:sldId id="337" r:id="rId24"/>
    <p:sldId id="338" r:id="rId25"/>
    <p:sldId id="305" r:id="rId26"/>
    <p:sldId id="327" r:id="rId27"/>
    <p:sldId id="307" r:id="rId28"/>
    <p:sldId id="275" r:id="rId29"/>
    <p:sldId id="279" r:id="rId30"/>
    <p:sldId id="281" r:id="rId31"/>
    <p:sldId id="341" r:id="rId32"/>
    <p:sldId id="342" r:id="rId33"/>
    <p:sldId id="282" r:id="rId34"/>
    <p:sldId id="343" r:id="rId35"/>
    <p:sldId id="283" r:id="rId36"/>
    <p:sldId id="344" r:id="rId37"/>
    <p:sldId id="345" r:id="rId38"/>
    <p:sldId id="284" r:id="rId39"/>
    <p:sldId id="285" r:id="rId40"/>
    <p:sldId id="286" r:id="rId41"/>
    <p:sldId id="274" r:id="rId42"/>
    <p:sldId id="292" r:id="rId43"/>
    <p:sldId id="293" r:id="rId44"/>
    <p:sldId id="295" r:id="rId45"/>
    <p:sldId id="296" r:id="rId46"/>
    <p:sldId id="297" r:id="rId47"/>
    <p:sldId id="324" r:id="rId48"/>
    <p:sldId id="273" r:id="rId49"/>
    <p:sldId id="328" r:id="rId50"/>
    <p:sldId id="287" r:id="rId51"/>
    <p:sldId id="259" r:id="rId52"/>
    <p:sldId id="262" r:id="rId53"/>
    <p:sldId id="309" r:id="rId54"/>
    <p:sldId id="310" r:id="rId55"/>
    <p:sldId id="311" r:id="rId56"/>
    <p:sldId id="312" r:id="rId57"/>
    <p:sldId id="315" r:id="rId58"/>
    <p:sldId id="313" r:id="rId59"/>
    <p:sldId id="314" r:id="rId60"/>
    <p:sldId id="316" r:id="rId61"/>
    <p:sldId id="320" r:id="rId62"/>
    <p:sldId id="276" r:id="rId63"/>
    <p:sldId id="266" r:id="rId64"/>
    <p:sldId id="277" r:id="rId65"/>
    <p:sldId id="267" r:id="rId66"/>
  </p:sldIdLst>
  <p:sldSz cx="18288000" cy="10287000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2515" autoAdjust="0"/>
  </p:normalViewPr>
  <p:slideViewPr>
    <p:cSldViewPr>
      <p:cViewPr varScale="1">
        <p:scale>
          <a:sx n="56" d="100"/>
          <a:sy n="56" d="100"/>
        </p:scale>
        <p:origin x="16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4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EBA-49D7-A1BF-C7A43ED6019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/>
              <a:t>spam </a:t>
            </a:r>
          </a:p>
          <a:p>
            <a:endParaRPr lang="en-US" baseline="0"/>
          </a:p>
          <a:p>
            <a:r>
              <a:rPr lang="en-US" baseline="0"/>
              <a:t>Data phân tán, mỗi lần post lên chỉ post dc thông tin có phòng cho thuê, ko cụ thể (có bao nhiêu phòng, có bao nhiêu người cho thuê dc…)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8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7" Type="http://schemas.openxmlformats.org/officeDocument/2006/relationships/image" Target="../media/image6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1000" y="8707566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86100"/>
            <a:ext cx="9601200" cy="52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3482" y="8828696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B1BA-5064-43AC-29EF-0CC97B8D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18" y="1752600"/>
            <a:ext cx="124305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0005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Hòa Lạc</a:t>
            </a:r>
          </a:p>
        </p:txBody>
      </p:sp>
    </p:spTree>
    <p:extLst>
      <p:ext uri="{BB962C8B-B14F-4D97-AF65-F5344CB8AC3E}">
        <p14:creationId xmlns:p14="http://schemas.microsoft.com/office/powerpoint/2010/main" val="9217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Pass KTX – trọ</a:t>
            </a:r>
          </a:p>
        </p:txBody>
      </p:sp>
    </p:spTree>
    <p:extLst>
      <p:ext uri="{BB962C8B-B14F-4D97-AF65-F5344CB8AC3E}">
        <p14:creationId xmlns:p14="http://schemas.microsoft.com/office/powerpoint/2010/main" val="75093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4642</TotalTime>
  <Words>1809</Words>
  <Application>Microsoft Office PowerPoint</Application>
  <PresentationFormat>Custom</PresentationFormat>
  <Paragraphs>513</Paragraphs>
  <Slides>65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Calibri</vt:lpstr>
      <vt:lpstr>Wingdings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137</cp:revision>
  <dcterms:created xsi:type="dcterms:W3CDTF">2006-08-16T00:00:00Z</dcterms:created>
  <dcterms:modified xsi:type="dcterms:W3CDTF">2022-12-27T08:03:09Z</dcterms:modified>
  <dc:identifier>DAFVSYyMXSo</dc:identifier>
</cp:coreProperties>
</file>